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handoutMasterIdLst>
    <p:handoutMasterId r:id="rId39"/>
  </p:handout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21"/>
    <p:restoredTop sz="95928"/>
  </p:normalViewPr>
  <p:slideViewPr>
    <p:cSldViewPr snapToGrid="0" snapToObjects="1">
      <p:cViewPr>
        <p:scale>
          <a:sx n="80" d="100"/>
          <a:sy n="80" d="100"/>
        </p:scale>
        <p:origin x="-1716" y="-87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0F43C76-4E4B-4B11-A399-296E65BB0D8D}" type="datetimeFigureOut">
              <a:rPr lang="fr-FR" smtClean="0"/>
              <a:pPr/>
              <a:t>01/06/2024</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C3F5D13-D062-4DE7-96F8-1BFF3FD63923}" type="slidenum">
              <a:rPr lang="fr-FR" smtClean="0"/>
              <a:pPr/>
              <a:t>‹N°›</a:t>
            </a:fld>
            <a:endParaRPr lang="fr-FR"/>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pPr/>
              <a:t>6/1/2024</a:t>
            </a:fld>
            <a:endParaRPr lang="en-US"/>
          </a:p>
        </p:txBody>
      </p:sp>
      <p:sp>
        <p:nvSpPr>
          <p:cNvPr id="5" name="Footer Placeholder 4">
            <a:extLst>
              <a:ext uri="{FF2B5EF4-FFF2-40B4-BE49-F238E27FC236}">
                <a16:creationId xmlns=""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pPr/>
              <a:t>‹N°›</a:t>
            </a:fld>
            <a:endParaRPr lang="en-US"/>
          </a:p>
        </p:txBody>
      </p:sp>
    </p:spTree>
    <p:extLst>
      <p:ext uri="{BB962C8B-B14F-4D97-AF65-F5344CB8AC3E}">
        <p14:creationId xmlns=""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pPr/>
              <a:t>6/1/2024</a:t>
            </a:fld>
            <a:endParaRPr lang="en-US"/>
          </a:p>
        </p:txBody>
      </p:sp>
      <p:sp>
        <p:nvSpPr>
          <p:cNvPr id="5" name="Footer Placeholder 4">
            <a:extLst>
              <a:ext uri="{FF2B5EF4-FFF2-40B4-BE49-F238E27FC236}">
                <a16:creationId xmlns=""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pPr/>
              <a:t>‹N°›</a:t>
            </a:fld>
            <a:endParaRPr lang="en-US"/>
          </a:p>
        </p:txBody>
      </p:sp>
    </p:spTree>
    <p:extLst>
      <p:ext uri="{BB962C8B-B14F-4D97-AF65-F5344CB8AC3E}">
        <p14:creationId xmlns=""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pPr/>
              <a:t>6/1/2024</a:t>
            </a:fld>
            <a:endParaRPr lang="en-US"/>
          </a:p>
        </p:txBody>
      </p:sp>
      <p:sp>
        <p:nvSpPr>
          <p:cNvPr id="5" name="Footer Placeholder 4">
            <a:extLst>
              <a:ext uri="{FF2B5EF4-FFF2-40B4-BE49-F238E27FC236}">
                <a16:creationId xmlns=""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pPr/>
              <a:t>‹N°›</a:t>
            </a:fld>
            <a:endParaRPr lang="en-US"/>
          </a:p>
        </p:txBody>
      </p:sp>
    </p:spTree>
    <p:extLst>
      <p:ext uri="{BB962C8B-B14F-4D97-AF65-F5344CB8AC3E}">
        <p14:creationId xmlns=""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pPr/>
              <a:t>6/1/2024</a:t>
            </a:fld>
            <a:endParaRPr lang="en-US"/>
          </a:p>
        </p:txBody>
      </p:sp>
      <p:sp>
        <p:nvSpPr>
          <p:cNvPr id="5" name="Footer Placeholder 4">
            <a:extLst>
              <a:ext uri="{FF2B5EF4-FFF2-40B4-BE49-F238E27FC236}">
                <a16:creationId xmlns=""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pPr/>
              <a:t>‹N°›</a:t>
            </a:fld>
            <a:endParaRPr lang="en-US"/>
          </a:p>
        </p:txBody>
      </p:sp>
    </p:spTree>
    <p:extLst>
      <p:ext uri="{BB962C8B-B14F-4D97-AF65-F5344CB8AC3E}">
        <p14:creationId xmlns=""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pPr/>
              <a:t>6/1/2024</a:t>
            </a:fld>
            <a:endParaRPr lang="en-US"/>
          </a:p>
        </p:txBody>
      </p:sp>
      <p:sp>
        <p:nvSpPr>
          <p:cNvPr id="5" name="Footer Placeholder 4">
            <a:extLst>
              <a:ext uri="{FF2B5EF4-FFF2-40B4-BE49-F238E27FC236}">
                <a16:creationId xmlns=""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pPr/>
              <a:t>‹N°›</a:t>
            </a:fld>
            <a:endParaRPr lang="en-US"/>
          </a:p>
        </p:txBody>
      </p:sp>
    </p:spTree>
    <p:extLst>
      <p:ext uri="{BB962C8B-B14F-4D97-AF65-F5344CB8AC3E}">
        <p14:creationId xmlns=""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pPr/>
              <a:t>6/1/2024</a:t>
            </a:fld>
            <a:endParaRPr lang="en-US"/>
          </a:p>
        </p:txBody>
      </p:sp>
      <p:sp>
        <p:nvSpPr>
          <p:cNvPr id="6" name="Footer Placeholder 5">
            <a:extLst>
              <a:ext uri="{FF2B5EF4-FFF2-40B4-BE49-F238E27FC236}">
                <a16:creationId xmlns=""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pPr/>
              <a:t>‹N°›</a:t>
            </a:fld>
            <a:endParaRPr lang="en-US"/>
          </a:p>
        </p:txBody>
      </p:sp>
    </p:spTree>
    <p:extLst>
      <p:ext uri="{BB962C8B-B14F-4D97-AF65-F5344CB8AC3E}">
        <p14:creationId xmlns=""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pPr/>
              <a:t>6/1/2024</a:t>
            </a:fld>
            <a:endParaRPr lang="en-US"/>
          </a:p>
        </p:txBody>
      </p:sp>
      <p:sp>
        <p:nvSpPr>
          <p:cNvPr id="8" name="Footer Placeholder 7">
            <a:extLst>
              <a:ext uri="{FF2B5EF4-FFF2-40B4-BE49-F238E27FC236}">
                <a16:creationId xmlns=""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pPr/>
              <a:t>‹N°›</a:t>
            </a:fld>
            <a:endParaRPr lang="en-US"/>
          </a:p>
        </p:txBody>
      </p:sp>
    </p:spTree>
    <p:extLst>
      <p:ext uri="{BB962C8B-B14F-4D97-AF65-F5344CB8AC3E}">
        <p14:creationId xmlns=""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pPr/>
              <a:t>6/1/2024</a:t>
            </a:fld>
            <a:endParaRPr lang="en-US"/>
          </a:p>
        </p:txBody>
      </p:sp>
      <p:sp>
        <p:nvSpPr>
          <p:cNvPr id="4" name="Footer Placeholder 3">
            <a:extLst>
              <a:ext uri="{FF2B5EF4-FFF2-40B4-BE49-F238E27FC236}">
                <a16:creationId xmlns=""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pPr/>
              <a:t>‹N°›</a:t>
            </a:fld>
            <a:endParaRPr lang="en-US"/>
          </a:p>
        </p:txBody>
      </p:sp>
    </p:spTree>
    <p:extLst>
      <p:ext uri="{BB962C8B-B14F-4D97-AF65-F5344CB8AC3E}">
        <p14:creationId xmlns=""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pPr/>
              <a:t>6/1/2024</a:t>
            </a:fld>
            <a:endParaRPr lang="en-US"/>
          </a:p>
        </p:txBody>
      </p:sp>
      <p:sp>
        <p:nvSpPr>
          <p:cNvPr id="3" name="Footer Placeholder 2">
            <a:extLst>
              <a:ext uri="{FF2B5EF4-FFF2-40B4-BE49-F238E27FC236}">
                <a16:creationId xmlns=""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pPr/>
              <a:t>‹N°›</a:t>
            </a:fld>
            <a:endParaRPr lang="en-US"/>
          </a:p>
        </p:txBody>
      </p:sp>
    </p:spTree>
    <p:extLst>
      <p:ext uri="{BB962C8B-B14F-4D97-AF65-F5344CB8AC3E}">
        <p14:creationId xmlns=""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pPr/>
              <a:t>6/1/2024</a:t>
            </a:fld>
            <a:endParaRPr lang="en-US"/>
          </a:p>
        </p:txBody>
      </p:sp>
      <p:sp>
        <p:nvSpPr>
          <p:cNvPr id="6" name="Footer Placeholder 5">
            <a:extLst>
              <a:ext uri="{FF2B5EF4-FFF2-40B4-BE49-F238E27FC236}">
                <a16:creationId xmlns=""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pPr/>
              <a:t>‹N°›</a:t>
            </a:fld>
            <a:endParaRPr lang="en-US"/>
          </a:p>
        </p:txBody>
      </p:sp>
    </p:spTree>
    <p:extLst>
      <p:ext uri="{BB962C8B-B14F-4D97-AF65-F5344CB8AC3E}">
        <p14:creationId xmlns=""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pPr/>
              <a:t>6/1/2024</a:t>
            </a:fld>
            <a:endParaRPr lang="en-US"/>
          </a:p>
        </p:txBody>
      </p:sp>
      <p:sp>
        <p:nvSpPr>
          <p:cNvPr id="6" name="Footer Placeholder 5">
            <a:extLst>
              <a:ext uri="{FF2B5EF4-FFF2-40B4-BE49-F238E27FC236}">
                <a16:creationId xmlns=""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pPr/>
              <a:t>‹N°›</a:t>
            </a:fld>
            <a:endParaRPr lang="en-US"/>
          </a:p>
        </p:txBody>
      </p:sp>
    </p:spTree>
    <p:extLst>
      <p:ext uri="{BB962C8B-B14F-4D97-AF65-F5344CB8AC3E}">
        <p14:creationId xmlns=""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pPr/>
              <a:t>6/1/2024</a:t>
            </a:fld>
            <a:endParaRPr lang="en-US"/>
          </a:p>
        </p:txBody>
      </p:sp>
      <p:sp>
        <p:nvSpPr>
          <p:cNvPr id="5" name="Footer Placeholder 4">
            <a:extLst>
              <a:ext uri="{FF2B5EF4-FFF2-40B4-BE49-F238E27FC236}">
                <a16:creationId xmlns=""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pPr/>
              <a:t>‹N°›</a:t>
            </a:fld>
            <a:endParaRPr lang="en-US"/>
          </a:p>
        </p:txBody>
      </p:sp>
    </p:spTree>
    <p:extLst>
      <p:ext uri="{BB962C8B-B14F-4D97-AF65-F5344CB8AC3E}">
        <p14:creationId xmlns=""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INFO1\Documents\Data Science Final Project\Image22.jpg"/>
          <p:cNvPicPr>
            <a:picLocks noChangeAspect="1" noChangeArrowheads="1"/>
          </p:cNvPicPr>
          <p:nvPr/>
        </p:nvPicPr>
        <p:blipFill>
          <a:blip r:embed="rId2"/>
          <a:srcRect/>
          <a:stretch>
            <a:fillRect/>
          </a:stretch>
        </p:blipFill>
        <p:spPr bwMode="auto">
          <a:xfrm>
            <a:off x="0" y="0"/>
            <a:ext cx="12199707" cy="6864209"/>
          </a:xfrm>
          <a:prstGeom prst="rect">
            <a:avLst/>
          </a:prstGeom>
          <a:noFill/>
        </p:spPr>
      </p:pic>
      <p:sp>
        <p:nvSpPr>
          <p:cNvPr id="2" name="Title 1">
            <a:extLst>
              <a:ext uri="{FF2B5EF4-FFF2-40B4-BE49-F238E27FC236}">
                <a16:creationId xmlns="" xmlns:a16="http://schemas.microsoft.com/office/drawing/2014/main" id="{3FE3CCE2-B95A-B04B-B772-92098F173106}"/>
              </a:ext>
            </a:extLst>
          </p:cNvPr>
          <p:cNvSpPr>
            <a:spLocks noGrp="1"/>
          </p:cNvSpPr>
          <p:nvPr>
            <p:ph type="ctrTitle"/>
          </p:nvPr>
        </p:nvSpPr>
        <p:spPr>
          <a:xfrm>
            <a:off x="1" y="1607888"/>
            <a:ext cx="8502731" cy="982756"/>
          </a:xfrm>
          <a:ln>
            <a:noFill/>
          </a:ln>
        </p:spPr>
        <p:txBody>
          <a:bodyPr/>
          <a:lstStyle/>
          <a:p>
            <a:r>
              <a:rPr lang="en-US" b="1" dirty="0">
                <a:solidFill>
                  <a:schemeClr val="bg1"/>
                </a:solidFill>
                <a:latin typeface="Tw Cen MT Condensed" panose="020B0606020104020203" pitchFamily="34" charset="77"/>
              </a:rPr>
              <a:t>Applied Data Science capstone</a:t>
            </a:r>
          </a:p>
        </p:txBody>
      </p:sp>
      <p:pic>
        <p:nvPicPr>
          <p:cNvPr id="1026" name="Picture 2" descr="IBM Logo PNG Transparent &amp;amp; SVG Vector - Freebie Supply">
            <a:extLst>
              <a:ext uri="{FF2B5EF4-FFF2-40B4-BE49-F238E27FC236}">
                <a16:creationId xmlns=""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 xmlns:a14="http://schemas.microsoft.com/office/drawing/2010/main" val="0"/>
              </a:ext>
            </a:extLst>
          </a:blip>
          <a:srcRect/>
          <a:stretch>
            <a:fillRect/>
          </a:stretch>
        </p:blipFill>
        <p:spPr bwMode="auto">
          <a:xfrm>
            <a:off x="107096" y="391875"/>
            <a:ext cx="2494878" cy="996977"/>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752C7E0C-6C35-9841-AB81-981DE286F6B4}"/>
              </a:ext>
            </a:extLst>
          </p:cNvPr>
          <p:cNvSpPr txBox="1"/>
          <p:nvPr/>
        </p:nvSpPr>
        <p:spPr>
          <a:xfrm>
            <a:off x="150914" y="5712307"/>
            <a:ext cx="2807376" cy="830997"/>
          </a:xfrm>
          <a:prstGeom prst="rect">
            <a:avLst/>
          </a:prstGeom>
          <a:noFill/>
        </p:spPr>
        <p:txBody>
          <a:bodyPr wrap="square" rtlCol="0">
            <a:spAutoFit/>
          </a:bodyPr>
          <a:lstStyle/>
          <a:p>
            <a:pPr algn="r"/>
            <a:r>
              <a:rPr lang="en-US" sz="2800" b="1" dirty="0" err="1" smtClean="0">
                <a:solidFill>
                  <a:schemeClr val="bg1"/>
                </a:solidFill>
                <a:latin typeface="Tw Cen MT" panose="020B0602020104020603" pitchFamily="34" charset="77"/>
              </a:rPr>
              <a:t>Noureddine</a:t>
            </a:r>
            <a:r>
              <a:rPr lang="en-US" sz="2800" b="1" dirty="0" smtClean="0">
                <a:solidFill>
                  <a:schemeClr val="bg1"/>
                </a:solidFill>
                <a:latin typeface="Tw Cen MT" panose="020B0602020104020603" pitchFamily="34" charset="77"/>
              </a:rPr>
              <a:t> RIDA</a:t>
            </a:r>
            <a:endParaRPr lang="en-US" sz="2800" b="1" dirty="0">
              <a:solidFill>
                <a:schemeClr val="bg1"/>
              </a:solidFill>
              <a:latin typeface="Tw Cen MT" panose="020B0602020104020603" pitchFamily="34" charset="77"/>
            </a:endParaRPr>
          </a:p>
          <a:p>
            <a:pPr algn="r"/>
            <a:r>
              <a:rPr lang="en-US" sz="2000" b="1" dirty="0" smtClean="0">
                <a:solidFill>
                  <a:schemeClr val="bg1"/>
                </a:solidFill>
                <a:latin typeface="Tw Cen MT" panose="020B0602020104020603" pitchFamily="34" charset="77"/>
              </a:rPr>
              <a:t>June 3</a:t>
            </a:r>
            <a:r>
              <a:rPr lang="en-US" sz="2000" b="1" dirty="0">
                <a:solidFill>
                  <a:schemeClr val="bg1"/>
                </a:solidFill>
                <a:latin typeface="Tw Cen MT" panose="020B0602020104020603" pitchFamily="34" charset="77"/>
              </a:rPr>
              <a:t>, </a:t>
            </a:r>
            <a:r>
              <a:rPr lang="en-US" sz="2000" b="1" dirty="0" smtClean="0">
                <a:solidFill>
                  <a:schemeClr val="bg1"/>
                </a:solidFill>
                <a:latin typeface="Tw Cen MT" panose="020B0602020104020603" pitchFamily="34" charset="77"/>
              </a:rPr>
              <a:t>2024</a:t>
            </a:r>
            <a:endParaRPr lang="en-US" sz="2000" b="1" dirty="0">
              <a:solidFill>
                <a:schemeClr val="bg1"/>
              </a:solidFill>
              <a:latin typeface="Tw Cen MT" panose="020B0602020104020603" pitchFamily="34" charset="77"/>
            </a:endParaRPr>
          </a:p>
        </p:txBody>
      </p:sp>
    </p:spTree>
    <p:extLst>
      <p:ext uri="{BB962C8B-B14F-4D97-AF65-F5344CB8AC3E}">
        <p14:creationId xmlns=""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 xmlns:a14="http://schemas.microsoft.com/office/drawing/2010/main">
                <a:solidFill>
                  <a:srgbClr val="FFFFFF"/>
                </a:solidFill>
              </a14:hiddenFill>
            </a:ext>
          </a:extLst>
        </p:spPr>
      </p:pic>
      <p:pic>
        <p:nvPicPr>
          <p:cNvPr id="7182" name="Picture 14">
            <a:extLst>
              <a:ext uri="{FF2B5EF4-FFF2-40B4-BE49-F238E27FC236}">
                <a16:creationId xmlns=""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Title 1">
            <a:extLst>
              <a:ext uri="{FF2B5EF4-FFF2-40B4-BE49-F238E27FC236}">
                <a16:creationId xmlns=""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itle 1">
            <a:extLst>
              <a:ext uri="{FF2B5EF4-FFF2-40B4-BE49-F238E27FC236}">
                <a16:creationId xmlns=""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itle 1">
            <a:extLst>
              <a:ext uri="{FF2B5EF4-FFF2-40B4-BE49-F238E27FC236}">
                <a16:creationId xmlns=""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INFO1\Documents\Data Science Final Project\Image22.jpg"/>
          <p:cNvPicPr>
            <a:picLocks noChangeAspect="1" noChangeArrowheads="1"/>
          </p:cNvPicPr>
          <p:nvPr/>
        </p:nvPicPr>
        <p:blipFill>
          <a:blip r:embed="rId2"/>
          <a:srcRect/>
          <a:stretch>
            <a:fillRect/>
          </a:stretch>
        </p:blipFill>
        <p:spPr bwMode="auto">
          <a:xfrm>
            <a:off x="1" y="0"/>
            <a:ext cx="12192000" cy="6858000"/>
          </a:xfrm>
          <a:prstGeom prst="rect">
            <a:avLst/>
          </a:prstGeom>
          <a:noFill/>
        </p:spPr>
      </p:pic>
      <p:sp>
        <p:nvSpPr>
          <p:cNvPr id="13" name="Title 1">
            <a:extLst>
              <a:ext uri="{FF2B5EF4-FFF2-40B4-BE49-F238E27FC236}">
                <a16:creationId xmlns="" xmlns:a16="http://schemas.microsoft.com/office/drawing/2014/main" id="{7B9A10AF-4476-7E45-9D48-1671FBA1ACE1}"/>
              </a:ext>
            </a:extLst>
          </p:cNvPr>
          <p:cNvSpPr txBox="1">
            <a:spLocks/>
          </p:cNvSpPr>
          <p:nvPr/>
        </p:nvSpPr>
        <p:spPr>
          <a:xfrm>
            <a:off x="847974" y="50570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 xmlns:a16="http://schemas.microsoft.com/office/drawing/2014/main" id="{F1AC84E3-A2A7-1F4E-B80E-0E4F24D9896D}"/>
              </a:ext>
            </a:extLst>
          </p:cNvPr>
          <p:cNvSpPr txBox="1">
            <a:spLocks/>
          </p:cNvSpPr>
          <p:nvPr/>
        </p:nvSpPr>
        <p:spPr>
          <a:xfrm>
            <a:off x="902518" y="1745675"/>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b="1"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b="1"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b="1"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b="1"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b="1"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b="1" dirty="0">
                <a:solidFill>
                  <a:schemeClr val="bg1"/>
                </a:solidFill>
                <a:latin typeface="Tw Cen MT" panose="020B0602020104020603" pitchFamily="34" charset="77"/>
              </a:rPr>
              <a:t>Conclusion</a:t>
            </a:r>
          </a:p>
        </p:txBody>
      </p:sp>
    </p:spTree>
    <p:extLst>
      <p:ext uri="{BB962C8B-B14F-4D97-AF65-F5344CB8AC3E}">
        <p14:creationId xmlns=""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 xmlns:p14="http://schemas.microsoft.com/office/powerpoint/2010/main" val="3127404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6" name="Title 1">
            <a:extLst>
              <a:ext uri="{FF2B5EF4-FFF2-40B4-BE49-F238E27FC236}">
                <a16:creationId xmlns=""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pic>
        <p:nvPicPr>
          <p:cNvPr id="3074" name="Picture 2" descr="C:\Users\INFO1\Documents\Data Science Final Project\Image1.jpg"/>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Tree>
    <p:extLst>
      <p:ext uri="{BB962C8B-B14F-4D97-AF65-F5344CB8AC3E}">
        <p14:creationId xmlns=""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 xmlns:a16="http://schemas.microsoft.com/office/drawing/2014/main" id="{8463694A-1AD3-8A4E-8298-231A1B992490}"/>
              </a:ext>
            </a:extLst>
          </p:cNvPr>
          <p:cNvSpPr/>
          <p:nvPr/>
        </p:nvSpPr>
        <p:spPr>
          <a:xfrm>
            <a:off x="0" y="-1"/>
            <a:ext cx="12192000" cy="149961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 xmlns:a14="http://schemas.microsoft.com/office/drawing/2010/main">
                <a:solidFill>
                  <a:srgbClr val="FFFFFF"/>
                </a:solidFill>
              </a14:hiddenFill>
            </a:ext>
          </a:extLst>
        </p:spPr>
      </p:pic>
      <p:pic>
        <p:nvPicPr>
          <p:cNvPr id="6148" name="Picture 4" descr="NumPy - Wikipedia">
            <a:extLst>
              <a:ext uri="{FF2B5EF4-FFF2-40B4-BE49-F238E27FC236}">
                <a16:creationId xmlns=""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Title 1">
            <a:extLst>
              <a:ext uri="{FF2B5EF4-FFF2-40B4-BE49-F238E27FC236}">
                <a16:creationId xmlns=""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365</TotalTime>
  <Words>2010</Words>
  <Application>Microsoft Macintosh PowerPoint</Application>
  <PresentationFormat>Personnalisé</PresentationFormat>
  <Paragraphs>341</Paragraphs>
  <Slides>37</Slides>
  <Notes>0</Notes>
  <HiddenSlides>0</HiddenSlides>
  <MMClips>0</MMClips>
  <ScaleCrop>false</ScaleCrop>
  <HeadingPairs>
    <vt:vector size="4" baseType="variant">
      <vt:variant>
        <vt:lpstr>Thème</vt:lpstr>
      </vt:variant>
      <vt:variant>
        <vt:i4>1</vt:i4>
      </vt:variant>
      <vt:variant>
        <vt:lpstr>Titres des diapositives</vt:lpstr>
      </vt:variant>
      <vt:variant>
        <vt:i4>37</vt:i4>
      </vt:variant>
    </vt:vector>
  </HeadingPairs>
  <TitlesOfParts>
    <vt:vector size="38" baseType="lpstr">
      <vt:lpstr>Office Theme</vt:lpstr>
      <vt:lpstr>Applied Data Science capstone</vt:lpstr>
      <vt:lpstr>Diapositive 2</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INFO1</cp:lastModifiedBy>
  <cp:revision>205</cp:revision>
  <dcterms:created xsi:type="dcterms:W3CDTF">2022-01-04T01:00:05Z</dcterms:created>
  <dcterms:modified xsi:type="dcterms:W3CDTF">2024-06-01T10:52:40Z</dcterms:modified>
</cp:coreProperties>
</file>